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58" r:id="rId4"/>
    <p:sldId id="264" r:id="rId5"/>
    <p:sldId id="265" r:id="rId6"/>
    <p:sldId id="263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6A75C1-6F8D-1145-950C-54972754523A}" v="4" dt="2023-11-04T16:35:48.0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01"/>
    <p:restoredTop sz="96327"/>
  </p:normalViewPr>
  <p:slideViewPr>
    <p:cSldViewPr snapToGrid="0">
      <p:cViewPr>
        <p:scale>
          <a:sx n="137" d="100"/>
          <a:sy n="137" d="100"/>
        </p:scale>
        <p:origin x="688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0B7D6-BBA7-DC99-E578-C0B4D9CA6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55151-999E-562E-226C-5870F2CFF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157FA-2C5C-2D3D-E6B4-9FB68A0A1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CE684-4B78-C7F4-C900-84A6397A2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90D79-1887-4D00-44F8-E9CE958D9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50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C1862-B217-B261-83BE-BC443E454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27B147-1BAC-92E2-5E07-A57538E31B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C095B-2463-61A2-1275-0B0BF0A2A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B8B1A-297A-6408-E49A-F246D9737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D2FCB-E350-5D16-87BC-E5093647F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34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BD04CD-26A8-DDF6-ED3D-71AE9D3B7A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E6FC22-5041-C80C-8C14-C241C90EEC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D3A2E7-7C48-04B4-9EB0-4FAF421C4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50DAF-06FD-0C2E-34AF-0B85CB435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3A65B-A03D-4DF2-ABCA-901C4D92A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778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45856-85E6-8556-B0C3-1139059A0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28501-6923-2984-58CD-FF26F6F57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D4D74-52E5-9E1D-E98F-AFAC4206A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9997A-A5D4-0BDB-5B20-8BC1CDBCF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55FB4-5CAA-8C2E-3B2D-A6A519A9C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24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FC2D0-D26A-26B4-B4BC-D6777D797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950EC7-0D7A-8DB7-D326-ADF63C806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FC970-6321-27FB-3104-7338473F0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2B044-E8C1-5864-C8CE-94634E187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2C5E9-83DB-C99E-A304-0F36FBAE7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238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82AE8-CFBB-80D9-B411-76C83B068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6E2EE-7A2F-533E-D673-42D8BED834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1EA514-E672-5B42-5301-E5C3B9E6A7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F333-8239-38F6-F8ED-0FD035050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9894E2-F5D4-1D15-26FB-10FCA6B82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4A35FE-743E-144A-91FD-241408981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55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BFB49-497E-43A0-A9B4-ECCCDF3A5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D82DBE-85C2-12A2-BEC2-403F6276C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115843-9187-43B5-8038-2A0FDEBCF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7372C2-6FAF-7D78-5FCC-7430A8437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7B34B-7986-2772-ABAA-F77AC5AE9E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2E5DCF-6816-B6E6-759F-44D90DE4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C9D7E9-FC93-26A0-A5FC-41DB96EFC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6010D3-A02F-3386-ED68-2C5A3AE62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13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D4E89-392F-E922-8F6F-3A5E86AA4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69CD28-F453-108B-13C4-333AF3772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C11E9B-5FC9-50FE-564B-965C17080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D4C28F-6B3C-5BF8-2452-C97FF4447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535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440BEE-7CD4-E054-C7B1-789E61ECF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828EED-F6D9-87DC-DE03-F9C2E65A0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FC62B8-390F-4E0C-01C2-057C59EE3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388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DBA91-2101-53FD-831C-61CD975AF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CAEF7-E3BB-C79E-46E7-AC282917E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732D24-0618-8778-D665-FAA2920CD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F77553-9E6C-963E-2B99-B229F36C7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8BAD76-0FB6-E119-E322-DEBE98182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C07DC1-568D-1D04-007F-6F8104FE6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701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9CD16-B830-9B4B-AC45-74260B65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FFFD77-2970-F3DB-E9AE-0BD4549326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6CF8F-5599-4744-DB5B-518C87B16E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B5957E-653E-2E0D-C3A2-70000A6A9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74C6F5-C579-CA0D-AD7A-BBDF44F4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E484DA-DDC6-853C-FF37-128E8B2E4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27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ECCC3-6413-F100-7A62-8F9E3095B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EF333-578C-72B2-7B13-A79F20C60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FF248-001D-34BF-B591-4E40110A7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E9281-15EC-A141-95A7-E66810E81BD4}" type="datetimeFigureOut">
              <a:rPr lang="en-US" smtClean="0"/>
              <a:t>11/3/23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58C87-19C3-9622-8941-8C9EB5CD5B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4ABC9-80E0-53BC-C3D8-FDE8805E47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27773-1FEF-F944-9A85-22C086C4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05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Content Placeholder 21" descr="A hand holding a fan of money&#10;&#10;Description automatically generated">
            <a:extLst>
              <a:ext uri="{FF2B5EF4-FFF2-40B4-BE49-F238E27FC236}">
                <a16:creationId xmlns:a16="http://schemas.microsoft.com/office/drawing/2014/main" id="{B9E9849D-C5C4-D6C1-7B69-FA8B4241D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0689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FC7310-391D-BD5E-F7F9-AD4F3CECA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Patent Law is Expensive</a:t>
            </a:r>
          </a:p>
        </p:txBody>
      </p:sp>
    </p:spTree>
    <p:extLst>
      <p:ext uri="{BB962C8B-B14F-4D97-AF65-F5344CB8AC3E}">
        <p14:creationId xmlns:p14="http://schemas.microsoft.com/office/powerpoint/2010/main" val="3369614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hand holding money on fire&#10;&#10;Description automatically generated">
            <a:extLst>
              <a:ext uri="{FF2B5EF4-FFF2-40B4-BE49-F238E27FC236}">
                <a16:creationId xmlns:a16="http://schemas.microsoft.com/office/drawing/2014/main" id="{973CF475-ADA3-74DC-3E2E-EEF879E3B1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FC7310-391D-BD5E-F7F9-AD4F3CECA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Office Action Reporting is Inefficient</a:t>
            </a:r>
          </a:p>
        </p:txBody>
      </p:sp>
    </p:spTree>
    <p:extLst>
      <p:ext uri="{BB962C8B-B14F-4D97-AF65-F5344CB8AC3E}">
        <p14:creationId xmlns:p14="http://schemas.microsoft.com/office/powerpoint/2010/main" val="389964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5C1C847-CCD7-1FA9-4C1D-D8BD77ED32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68"/>
          <a:stretch/>
        </p:blipFill>
        <p:spPr>
          <a:xfrm>
            <a:off x="2985796" y="10"/>
            <a:ext cx="9206204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062026-3F5E-2439-74AC-D03030D87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Previous Solutions Failed</a:t>
            </a:r>
          </a:p>
        </p:txBody>
      </p:sp>
    </p:spTree>
    <p:extLst>
      <p:ext uri="{BB962C8B-B14F-4D97-AF65-F5344CB8AC3E}">
        <p14:creationId xmlns:p14="http://schemas.microsoft.com/office/powerpoint/2010/main" val="3824327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blue background with lines and a square&#10;&#10;Description automatically generated">
            <a:extLst>
              <a:ext uri="{FF2B5EF4-FFF2-40B4-BE49-F238E27FC236}">
                <a16:creationId xmlns:a16="http://schemas.microsoft.com/office/drawing/2014/main" id="{9C18953A-0E80-B27E-1BC7-F79EC1796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811" y="-26923"/>
            <a:ext cx="9494189" cy="6911846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062026-3F5E-2439-74AC-D03030D87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Our New Solution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29490B-4E7F-F4B1-2CD5-92B53964CA5F}"/>
              </a:ext>
            </a:extLst>
          </p:cNvPr>
          <p:cNvCxnSpPr>
            <a:cxnSpLocks/>
          </p:cNvCxnSpPr>
          <p:nvPr/>
        </p:nvCxnSpPr>
        <p:spPr>
          <a:xfrm>
            <a:off x="9512850" y="671803"/>
            <a:ext cx="1649426" cy="0"/>
          </a:xfrm>
          <a:prstGeom prst="straightConnector1">
            <a:avLst/>
          </a:prstGeom>
          <a:ln w="11747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98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4EAB29D6-E9DC-CF91-475B-DA189E8875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60956" y="-58847"/>
            <a:ext cx="9427996" cy="715424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062026-3F5E-2439-74AC-D03030D87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Our New Solution</a:t>
            </a:r>
          </a:p>
        </p:txBody>
      </p:sp>
    </p:spTree>
    <p:extLst>
      <p:ext uri="{BB962C8B-B14F-4D97-AF65-F5344CB8AC3E}">
        <p14:creationId xmlns:p14="http://schemas.microsoft.com/office/powerpoint/2010/main" val="2455345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5588D-2252-1F3C-D14D-340EBDC54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We Going to Do it?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509BBD7-DC2D-EFF6-EDC0-8F934A146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9" t="32161" r="4593" b="35016"/>
          <a:stretch/>
        </p:blipFill>
        <p:spPr>
          <a:xfrm>
            <a:off x="-9330" y="1242844"/>
            <a:ext cx="12192000" cy="562067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257FC66-2063-0E7B-9DD2-D28E0B723875}"/>
              </a:ext>
            </a:extLst>
          </p:cNvPr>
          <p:cNvSpPr/>
          <p:nvPr/>
        </p:nvSpPr>
        <p:spPr>
          <a:xfrm>
            <a:off x="1343608" y="5579706"/>
            <a:ext cx="9274629" cy="12077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18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5588D-2252-1F3C-D14D-340EBDC54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We Going to Do it?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F6947F-2DF3-47C8-1D96-16787C97D3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9" t="32161" r="4593" b="35016"/>
          <a:stretch/>
        </p:blipFill>
        <p:spPr>
          <a:xfrm>
            <a:off x="1" y="1242844"/>
            <a:ext cx="12192000" cy="562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737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1249</TotalTime>
  <Words>34</Words>
  <Application>Microsoft Macintosh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Patent Law is Expensive</vt:lpstr>
      <vt:lpstr>Office Action Reporting is Inefficient</vt:lpstr>
      <vt:lpstr>Previous Solutions Failed</vt:lpstr>
      <vt:lpstr>Our New Solution</vt:lpstr>
      <vt:lpstr>Our New Solution</vt:lpstr>
      <vt:lpstr>How are We Going to Do it?</vt:lpstr>
      <vt:lpstr>How are We Going to Do it?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Patent Law is Expensive</dc:title>
  <dc:creator>Rimkunas, Zachary J.</dc:creator>
  <cp:lastModifiedBy>Rimkunas, Zachary J.</cp:lastModifiedBy>
  <cp:revision>2</cp:revision>
  <dcterms:created xsi:type="dcterms:W3CDTF">2023-11-03T19:46:14Z</dcterms:created>
  <dcterms:modified xsi:type="dcterms:W3CDTF">2023-11-04T16:35:55Z</dcterms:modified>
</cp:coreProperties>
</file>

<file path=docProps/thumbnail.jpeg>
</file>